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60" r:id="rId3"/>
    <p:sldId id="261" r:id="rId4"/>
    <p:sldId id="258" r:id="rId5"/>
    <p:sldId id="266" r:id="rId6"/>
    <p:sldId id="269" r:id="rId7"/>
    <p:sldId id="265" r:id="rId8"/>
    <p:sldId id="268" r:id="rId9"/>
    <p:sldId id="267" r:id="rId10"/>
    <p:sldId id="270" r:id="rId11"/>
    <p:sldId id="271" r:id="rId12"/>
    <p:sldId id="26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ООВ ВМФ\Музей\музей-25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073103" cy="657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50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Mistral" pitchFamily="66" charset="0"/>
              </a:rPr>
              <a:t>САРОВСКИЙ МУЗЕЙ ВОЕННО-МОРСКОЙ СЛАВЫ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9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46" y="0"/>
            <a:ext cx="991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2910" y="357166"/>
            <a:ext cx="7772400" cy="6505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МУЗЕЙ  ВОЕННО-МОРСКОЙ  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622684"/>
            <a:ext cx="85724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проведения Главного Морского парада ВМФ России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Санкт-Петербурге и Кронштадте 2017, 2018 и 2019 годов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(Морской Никольский патриарший собор, г.Кронштадт)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E:\ООВ ВМФ\Фото по годам\2017\27.07-2.08.2017 Кронштадт\2P20170730-VAR_4179-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1285860"/>
            <a:ext cx="3657601" cy="2435225"/>
          </a:xfrm>
          <a:prstGeom prst="rect">
            <a:avLst/>
          </a:prstGeom>
          <a:noFill/>
        </p:spPr>
      </p:pic>
      <p:pic>
        <p:nvPicPr>
          <p:cNvPr id="27654" name="Picture 6" descr="E:\ООВ ВМФ\Фото по годам\2017\27.07-2.08.2017 Кронштадт\NNVh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285860"/>
            <a:ext cx="4286280" cy="2411032"/>
          </a:xfrm>
          <a:prstGeom prst="rect">
            <a:avLst/>
          </a:prstGeom>
          <a:noFill/>
        </p:spPr>
      </p:pic>
      <p:pic>
        <p:nvPicPr>
          <p:cNvPr id="27655" name="Picture 7" descr="E:\ООВ ВМФ\Фото по годам\2017\27.07-2.08.2017 Кронштадт\MG_0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000372"/>
            <a:ext cx="4000528" cy="2667698"/>
          </a:xfrm>
          <a:prstGeom prst="rect">
            <a:avLst/>
          </a:prstGeom>
          <a:noFill/>
        </p:spPr>
      </p:pic>
      <p:pic>
        <p:nvPicPr>
          <p:cNvPr id="27656" name="Picture 8" descr="E:\ООВ ВМФ\Фото по годам\2017\27.07-2.08.2017 Кронштадт\IMG_49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-500098" y="3929066"/>
            <a:ext cx="2571768" cy="1714512"/>
          </a:xfrm>
          <a:prstGeom prst="rect">
            <a:avLst/>
          </a:prstGeom>
          <a:noFill/>
        </p:spPr>
      </p:pic>
      <p:pic>
        <p:nvPicPr>
          <p:cNvPr id="27657" name="Picture 9" descr="E:\ООВ ВМФ\Фото по годам\2017\27.07-2.08.2017 Кронштадт\IMG_48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3929066"/>
            <a:ext cx="2571768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20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50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Mistral" pitchFamily="66" charset="0"/>
              </a:rPr>
              <a:t>САРОВСКИЙ МУЗЕЙ ВОЕННО-МОРСКОЙ СЛАВЫ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9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46" y="0"/>
            <a:ext cx="991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2910" y="357166"/>
            <a:ext cx="7772400" cy="6505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МУЗЕЙ ВОЕННО-МОРСКОЙ 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625" name="Picture 1" descr="H:\Музей  1.07.2019\DSC_3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2" y="1285860"/>
            <a:ext cx="5320690" cy="3533771"/>
          </a:xfrm>
          <a:prstGeom prst="rect">
            <a:avLst/>
          </a:prstGeom>
          <a:noFill/>
        </p:spPr>
      </p:pic>
      <p:pic>
        <p:nvPicPr>
          <p:cNvPr id="26626" name="Picture 2" descr="H:\Музей  1.07.2019\DSC_3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000372"/>
            <a:ext cx="5270539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20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50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Mistral" pitchFamily="66" charset="0"/>
              </a:rPr>
              <a:t>САРОВСКИЙ МУЗЕЙ ВОЕННО-МОРСКОЙ СЛАВЫ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9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46" y="0"/>
            <a:ext cx="991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2910" y="357166"/>
            <a:ext cx="7772400" cy="6505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МУЗЕЙ  ВОЕННО-МОРСКОЙ  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7" name="Picture 1" descr="H:\СарМВМС\Музей 17.05.2019\2019-05-17 14-40-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285860"/>
            <a:ext cx="3470214" cy="5224816"/>
          </a:xfrm>
          <a:prstGeom prst="rect">
            <a:avLst/>
          </a:prstGeom>
          <a:noFill/>
        </p:spPr>
      </p:pic>
      <p:pic>
        <p:nvPicPr>
          <p:cNvPr id="4098" name="Picture 2" descr="H:\СарМВМС\Музей 17.05.2019\2019-05-17 14-48-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1536" y="1285860"/>
            <a:ext cx="3470013" cy="5224514"/>
          </a:xfrm>
          <a:prstGeom prst="rect">
            <a:avLst/>
          </a:prstGeom>
          <a:noFill/>
        </p:spPr>
      </p:pic>
      <p:pic>
        <p:nvPicPr>
          <p:cNvPr id="4099" name="Picture 3" descr="H:\Музей  1.07.2019\DSC_35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261442" y="2739162"/>
            <a:ext cx="3549546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208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3" descr="f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50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Mistral" pitchFamily="66" charset="0"/>
              </a:rPr>
              <a:t>САРОВСКИЙ МУЗЕЙ ВОЕННО-МОРСКОЙ СЛАВЫ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9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46" y="0"/>
            <a:ext cx="991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285729"/>
            <a:ext cx="7858180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МУЗЕЙ ВОЕННО-МОРСКОЙ 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E:\ООВ ВМФ\Музей\История музея\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071546"/>
            <a:ext cx="6238595" cy="41434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6314" y="5500702"/>
            <a:ext cx="4143372" cy="10715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апреля 2011 года – День рождения  музея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858180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МУЗЕЙ  ВОЕННО-МОРСКОЙ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2" name="Picture 4" descr="E:\ООВ ВМФ\Музей\История музея\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8660" y="1071546"/>
            <a:ext cx="2357454" cy="3549546"/>
          </a:xfrm>
          <a:prstGeom prst="rect">
            <a:avLst/>
          </a:prstGeom>
          <a:noFill/>
        </p:spPr>
      </p:pic>
      <p:pic>
        <p:nvPicPr>
          <p:cNvPr id="14" name="Picture 3" descr="E:\ООВ ВМФ\Музей\История музея\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876"/>
            <a:ext cx="4665541" cy="3098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208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50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Mistral" pitchFamily="66" charset="0"/>
              </a:rPr>
              <a:t>САРОВСКИЙ МУЗЕЙ ВОЕННО-МОРСКОЙ СЛАВЫ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9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46" y="-24"/>
            <a:ext cx="9916046" cy="685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285729"/>
            <a:ext cx="7858180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МУЗЕЙ ВОЕННО-МОРСКОЙ 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57222" y="4786322"/>
            <a:ext cx="9001188" cy="171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</a:p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Общественной организации Военно-Морского Флота России </a:t>
            </a:r>
          </a:p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Сарова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Нижегородской области </a:t>
            </a:r>
          </a:p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Имени адмирала Ф.Ф.Ушакова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85728"/>
            <a:ext cx="7858180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МУЗЕЙ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ВОЕННО-МОРСКОЙ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6" name="Picture 4" descr="E:\ООВ ВМФ\Для Питера по Ушакову\История мундира\Доклад по истории создания мундира\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214422"/>
            <a:ext cx="5000628" cy="3428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208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50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Mistral" pitchFamily="66" charset="0"/>
              </a:rPr>
              <a:t>САРОВСКИЙ МУЗЕЙ ВОЕННО-МОРСКОЙ СЛАВЫ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9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46" y="0"/>
            <a:ext cx="991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solo\Desktop\79c81257c0feafff43613587c6d6c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6988" y="1062038"/>
            <a:ext cx="6096000" cy="3810000"/>
          </a:xfrm>
          <a:prstGeom prst="rect">
            <a:avLst/>
          </a:prstGeom>
          <a:noFill/>
        </p:spPr>
      </p:pic>
      <p:pic>
        <p:nvPicPr>
          <p:cNvPr id="13" name="Picture 2" descr="H:\Музей  1.07.2019\DSC_3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41715" y="2341889"/>
            <a:ext cx="5112423" cy="3428993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85720" y="285728"/>
            <a:ext cx="7858180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 МУЗЕЙ  ВОЕННО-МОРСКОЙ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00431" y="5143512"/>
            <a:ext cx="5429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Единственный военно-морской музей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системе городов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Государственной корпорации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Росатом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08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50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Mistral" pitchFamily="66" charset="0"/>
              </a:rPr>
              <a:t>САРОВСКИЙ МУЗЕЙ ВОЕННО-МОРСКОЙ СЛАВЫ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9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46" y="0"/>
            <a:ext cx="991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2910" y="357166"/>
            <a:ext cx="7772400" cy="6505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МУЗЕЙ ВОЕННО-МОРСКОЙ 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14810" y="4929198"/>
            <a:ext cx="45005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 музея: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- 38 музейных экспозиций;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- 47 вертикальных стенда;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- 24 горизонтальных стенда.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:\Музей  1.07.2019\DSC_3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142984"/>
            <a:ext cx="5041354" cy="3348248"/>
          </a:xfrm>
          <a:prstGeom prst="rect">
            <a:avLst/>
          </a:prstGeom>
          <a:noFill/>
        </p:spPr>
      </p:pic>
      <p:pic>
        <p:nvPicPr>
          <p:cNvPr id="20483" name="Picture 3" descr="H:\Музей  1.07.2019\DSC_3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1536" y="1428736"/>
            <a:ext cx="3286148" cy="2182516"/>
          </a:xfrm>
          <a:prstGeom prst="rect">
            <a:avLst/>
          </a:prstGeom>
          <a:noFill/>
        </p:spPr>
      </p:pic>
      <p:pic>
        <p:nvPicPr>
          <p:cNvPr id="20484" name="Picture 4" descr="H:\Музей  1.07.2019\DSC_35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28659" y="4008359"/>
            <a:ext cx="3929090" cy="2609530"/>
          </a:xfrm>
          <a:prstGeom prst="rect">
            <a:avLst/>
          </a:prstGeom>
          <a:noFill/>
        </p:spPr>
      </p:pic>
      <p:pic>
        <p:nvPicPr>
          <p:cNvPr id="20485" name="Picture 5" descr="H:\Музей  1.07.2019\DSC_36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626732" y="2017078"/>
            <a:ext cx="3929090" cy="2609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208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50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Mistral" pitchFamily="66" charset="0"/>
              </a:rPr>
              <a:t>САРОВСКИЙ МУЗЕЙ ВОЕННО-МОРСКОЙ СЛАВЫ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9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46" y="0"/>
            <a:ext cx="991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2910" y="357166"/>
            <a:ext cx="7772400" cy="6505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МУЗЕЙ ВОЕННО-МОРСКОЙ 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71802" y="4929198"/>
            <a:ext cx="5786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- 14 моделей подводных лодок;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 модели надводных кораблей;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- 3 модели парусных военных кораблей;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- 46 морских приборов и устройств.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:\Музей  1.07.2019\DSC_3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1142984"/>
            <a:ext cx="4429188" cy="2941674"/>
          </a:xfrm>
          <a:prstGeom prst="rect">
            <a:avLst/>
          </a:prstGeom>
          <a:noFill/>
        </p:spPr>
      </p:pic>
      <p:pic>
        <p:nvPicPr>
          <p:cNvPr id="23555" name="Picture 3" descr="H:\СарМВМС\Музей 17.05.2019\2019-05-17 14-48-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4752" y="1285859"/>
            <a:ext cx="5378102" cy="3571901"/>
          </a:xfrm>
          <a:prstGeom prst="rect">
            <a:avLst/>
          </a:prstGeom>
          <a:noFill/>
        </p:spPr>
      </p:pic>
      <p:pic>
        <p:nvPicPr>
          <p:cNvPr id="23556" name="Picture 4" descr="E:\ООВ ВМФ\Музей\История музея\2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5784" y="4286256"/>
            <a:ext cx="3286148" cy="2182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208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50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Mistral" pitchFamily="66" charset="0"/>
              </a:rPr>
              <a:t>САРОВСКИЙ МУЗЕЙ ВОЕННО-МОРСКОЙ СЛАВЫ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9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46" y="0"/>
            <a:ext cx="991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2910" y="357166"/>
            <a:ext cx="7772400" cy="6505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МУЗЕЙ  ВОЕННО-МОРСКОЙ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072074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Единственная в мире реконструкция мундира адмирала Ф.Ф.Ушакова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образца 1803 года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 descr="H:\Музей  1.07.2019\DSC_3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421252" y="2064138"/>
            <a:ext cx="5485612" cy="3643304"/>
          </a:xfrm>
          <a:prstGeom prst="rect">
            <a:avLst/>
          </a:prstGeom>
          <a:noFill/>
        </p:spPr>
      </p:pic>
      <p:pic>
        <p:nvPicPr>
          <p:cNvPr id="12" name="Picture 2" descr="H:\Музей  1.07.2019\DSC_3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853184" y="1981090"/>
            <a:ext cx="3714776" cy="2467192"/>
          </a:xfrm>
          <a:prstGeom prst="rect">
            <a:avLst/>
          </a:prstGeom>
          <a:noFill/>
        </p:spPr>
      </p:pic>
      <p:pic>
        <p:nvPicPr>
          <p:cNvPr id="21508" name="Picture 4" descr="E:\ООВ ВМФ\Музей\Музей для Питера\IMG_32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393017"/>
            <a:ext cx="2452705" cy="3679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20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50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Mistral" pitchFamily="66" charset="0"/>
              </a:rPr>
              <a:t>САРОВСКИЙ МУЗЕЙ ВОЕННО-МОРСКОЙ СЛАВЫ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9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46" y="0"/>
            <a:ext cx="991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2910" y="357166"/>
            <a:ext cx="7772400" cy="6505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МУЗЕЙ ВОЕННО-МОРСКОЙ 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9291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25 апреля 2011 года по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июня 2019 года в музее проведено 1316 экскурсий,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посетило 39040 человек.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E:\ООВ ВМФ\Музей\История музея\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1357297"/>
            <a:ext cx="4286280" cy="2846761"/>
          </a:xfrm>
          <a:prstGeom prst="rect">
            <a:avLst/>
          </a:prstGeom>
          <a:noFill/>
        </p:spPr>
      </p:pic>
      <p:pic>
        <p:nvPicPr>
          <p:cNvPr id="24578" name="Picture 2" descr="E:\ООВ ВМФ\Музей\История музея\1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357298"/>
            <a:ext cx="4948603" cy="3286148"/>
          </a:xfrm>
          <a:prstGeom prst="rect">
            <a:avLst/>
          </a:prstGeom>
          <a:noFill/>
        </p:spPr>
      </p:pic>
      <p:pic>
        <p:nvPicPr>
          <p:cNvPr id="24579" name="Picture 3" descr="H:\ТОП-30 11.07.2019 Рукша В.В\_MG_98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905254"/>
            <a:ext cx="4143404" cy="2762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208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505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Mistral" pitchFamily="66" charset="0"/>
              </a:rPr>
              <a:t>САРОВСКИЙ МУЗЕЙ ВОЕННО-МОРСКОЙ СЛАВЫ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699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046" y="0"/>
            <a:ext cx="991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2910" y="357166"/>
            <a:ext cx="7772400" cy="6505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САРОВСКИЙ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МУЗЕЙ  ВОЕННО-МОРСКОЙ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СЛАВЫ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51435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2015 года – подготовлено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проведено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26  выездных выставок 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18 городах  России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H:\Стенд принесения 2\С.-П\DSC_07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1214422"/>
            <a:ext cx="4294952" cy="2857520"/>
          </a:xfrm>
          <a:prstGeom prst="rect">
            <a:avLst/>
          </a:prstGeom>
          <a:noFill/>
        </p:spPr>
      </p:pic>
      <p:pic>
        <p:nvPicPr>
          <p:cNvPr id="25602" name="Picture 2" descr="H:\Стенд принесения 2\Рыбинск\IMG_0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4214818"/>
            <a:ext cx="3762177" cy="2508118"/>
          </a:xfrm>
          <a:prstGeom prst="rect">
            <a:avLst/>
          </a:prstGeom>
          <a:noFill/>
        </p:spPr>
      </p:pic>
      <p:pic>
        <p:nvPicPr>
          <p:cNvPr id="25603" name="Picture 3" descr="H:\Стенд принесения 2\Краснодар\moschi-ushakova_b27_0bnsu7s__bbhu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785926"/>
            <a:ext cx="4714908" cy="314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2086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246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САРОВСКИЙ МУЗЕЙ ВОЕННО-МОРСКОЙ СЛАВЫ</vt:lpstr>
      <vt:lpstr>САРОВСКИЙ МУЗЕЙ ВОЕННО-МОРСКОЙ СЛАВЫ</vt:lpstr>
      <vt:lpstr>САРОВСКИЙ МУЗЕЙ ВОЕННО-МОРСКОЙ СЛАВЫ</vt:lpstr>
      <vt:lpstr>САРОВСКИЙ МУЗЕЙ ВОЕННО-МОРСКОЙ СЛАВЫ</vt:lpstr>
      <vt:lpstr>САРОВСКИЙ МУЗЕЙ ВОЕННО-МОРСКОЙ СЛАВЫ</vt:lpstr>
      <vt:lpstr>САРОВСКИЙ МУЗЕЙ ВОЕННО-МОРСКОЙ СЛАВЫ</vt:lpstr>
      <vt:lpstr>САРОВСКИЙ МУЗЕЙ ВОЕННО-МОРСКОЙ СЛАВЫ</vt:lpstr>
      <vt:lpstr>САРОВСКИЙ МУЗЕЙ ВОЕННО-МОРСКОЙ СЛАВЫ</vt:lpstr>
      <vt:lpstr>САРОВСКИЙ МУЗЕЙ ВОЕННО-МОРСКОЙ СЛАВЫ</vt:lpstr>
      <vt:lpstr>САРОВСКИЙ МУЗЕЙ ВОЕННО-МОРСКОЙ СЛАВЫ</vt:lpstr>
      <vt:lpstr>САРОВСКИЙ МУЗЕЙ ВОЕННО-МОРСКОЙ СЛАВЫ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САРОВСКИЙ МУЗЕЙ ВОЕННО</dc:title>
  <dc:creator>user</dc:creator>
  <cp:lastModifiedBy>solo</cp:lastModifiedBy>
  <cp:revision>27</cp:revision>
  <dcterms:created xsi:type="dcterms:W3CDTF">2019-07-15T08:34:26Z</dcterms:created>
  <dcterms:modified xsi:type="dcterms:W3CDTF">2019-07-15T19:16:38Z</dcterms:modified>
</cp:coreProperties>
</file>